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80ECF-CDA9-4F9B-9B25-1B6CB4E1F85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D0EA-C200-4DDD-9784-F1D56DB7C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539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80ECF-CDA9-4F9B-9B25-1B6CB4E1F85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D0EA-C200-4DDD-9784-F1D56DB7C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303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80ECF-CDA9-4F9B-9B25-1B6CB4E1F85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D0EA-C200-4DDD-9784-F1D56DB7C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604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80ECF-CDA9-4F9B-9B25-1B6CB4E1F85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D0EA-C200-4DDD-9784-F1D56DB7C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006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80ECF-CDA9-4F9B-9B25-1B6CB4E1F85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D0EA-C200-4DDD-9784-F1D56DB7C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886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80ECF-CDA9-4F9B-9B25-1B6CB4E1F85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D0EA-C200-4DDD-9784-F1D56DB7C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134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80ECF-CDA9-4F9B-9B25-1B6CB4E1F85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D0EA-C200-4DDD-9784-F1D56DB7C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009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80ECF-CDA9-4F9B-9B25-1B6CB4E1F85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D0EA-C200-4DDD-9784-F1D56DB7C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39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80ECF-CDA9-4F9B-9B25-1B6CB4E1F85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D0EA-C200-4DDD-9784-F1D56DB7C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83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80ECF-CDA9-4F9B-9B25-1B6CB4E1F85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D0EA-C200-4DDD-9784-F1D56DB7C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60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80ECF-CDA9-4F9B-9B25-1B6CB4E1F85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FD0EA-C200-4DDD-9784-F1D56DB7C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758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80ECF-CDA9-4F9B-9B25-1B6CB4E1F85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FD0EA-C200-4DDD-9784-F1D56DB7C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939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79" y="-374176"/>
            <a:ext cx="12077641" cy="2387600"/>
          </a:xfrm>
        </p:spPr>
        <p:txBody>
          <a:bodyPr>
            <a:normAutofit/>
          </a:bodyPr>
          <a:lstStyle/>
          <a:p>
            <a:r>
              <a:rPr lang="en-US" sz="4400" b="1" dirty="0" smtClean="0"/>
              <a:t>Your classmates must give you clues until you can guess which famous person you are.  The person </a:t>
            </a:r>
            <a:r>
              <a:rPr lang="en-US" sz="4400" b="1" dirty="0" smtClean="0"/>
              <a:t>can </a:t>
            </a:r>
            <a:r>
              <a:rPr lang="en-US" sz="4400" b="1" dirty="0" smtClean="0"/>
              <a:t>be real, fictional, dead, or alive. </a:t>
            </a:r>
            <a:endParaRPr lang="en-US" sz="44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20120"/>
            <a:ext cx="12192000" cy="48858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u="sng" dirty="0" smtClean="0"/>
              <a:t>Helpful vocab</a:t>
            </a:r>
          </a:p>
          <a:p>
            <a:r>
              <a:rPr lang="en-US" sz="4400" b="1" dirty="0" err="1">
                <a:solidFill>
                  <a:srgbClr val="FF0000"/>
                </a:solidFill>
              </a:rPr>
              <a:t>Tu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étais</a:t>
            </a:r>
            <a:r>
              <a:rPr lang="en-US" sz="4400" b="1" dirty="0">
                <a:solidFill>
                  <a:srgbClr val="FF0000"/>
                </a:solidFill>
              </a:rPr>
              <a:t>…</a:t>
            </a:r>
            <a:r>
              <a:rPr lang="en-US" sz="4400" b="1" dirty="0"/>
              <a:t>: you were</a:t>
            </a:r>
            <a:r>
              <a:rPr lang="en-US" sz="4400" b="1" dirty="0" smtClean="0"/>
              <a:t>…		</a:t>
            </a:r>
            <a:r>
              <a:rPr lang="en-US" sz="4400" b="1" dirty="0" err="1" smtClean="0">
                <a:solidFill>
                  <a:srgbClr val="FF0000"/>
                </a:solidFill>
              </a:rPr>
              <a:t>Tu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habitais</a:t>
            </a:r>
            <a:r>
              <a:rPr lang="en-US" sz="4400" b="1" dirty="0" smtClean="0">
                <a:solidFill>
                  <a:srgbClr val="FF0000"/>
                </a:solidFill>
              </a:rPr>
              <a:t>… </a:t>
            </a:r>
            <a:r>
              <a:rPr lang="en-US" sz="4400" b="1" dirty="0" smtClean="0"/>
              <a:t>: you lived</a:t>
            </a:r>
            <a:endParaRPr lang="en-US" sz="4400" b="1" dirty="0"/>
          </a:p>
          <a:p>
            <a:r>
              <a:rPr lang="en-US" sz="4400" b="1" dirty="0" err="1">
                <a:solidFill>
                  <a:srgbClr val="FF0000"/>
                </a:solidFill>
              </a:rPr>
              <a:t>Tu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es</a:t>
            </a:r>
            <a:r>
              <a:rPr lang="en-US" sz="4400" b="1" dirty="0">
                <a:solidFill>
                  <a:srgbClr val="FF0000"/>
                </a:solidFill>
              </a:rPr>
              <a:t>… </a:t>
            </a:r>
            <a:r>
              <a:rPr lang="en-US" sz="4400" b="1" dirty="0"/>
              <a:t>you are</a:t>
            </a:r>
            <a:r>
              <a:rPr lang="en-US" sz="4400" b="1" dirty="0" smtClean="0"/>
              <a:t>…			</a:t>
            </a:r>
            <a:r>
              <a:rPr lang="en-US" sz="4400" b="1" dirty="0" err="1" smtClean="0">
                <a:solidFill>
                  <a:srgbClr val="FF0000"/>
                </a:solidFill>
              </a:rPr>
              <a:t>Tu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habites</a:t>
            </a:r>
            <a:r>
              <a:rPr lang="en-US" sz="4400" b="1" dirty="0" smtClean="0">
                <a:solidFill>
                  <a:srgbClr val="FF0000"/>
                </a:solidFill>
              </a:rPr>
              <a:t>… </a:t>
            </a:r>
            <a:r>
              <a:rPr lang="en-US" sz="4400" b="1" dirty="0" smtClean="0"/>
              <a:t>: you live</a:t>
            </a:r>
            <a:endParaRPr lang="en-US" sz="4400" b="1" dirty="0"/>
          </a:p>
          <a:p>
            <a:r>
              <a:rPr lang="en-US" sz="4400" b="1" dirty="0" err="1" smtClean="0">
                <a:solidFill>
                  <a:srgbClr val="00B0F0"/>
                </a:solidFill>
              </a:rPr>
              <a:t>Tu</a:t>
            </a:r>
            <a:r>
              <a:rPr lang="en-US" sz="4400" b="1" dirty="0" smtClean="0">
                <a:solidFill>
                  <a:srgbClr val="00B0F0"/>
                </a:solidFill>
              </a:rPr>
              <a:t> </a:t>
            </a:r>
            <a:r>
              <a:rPr lang="en-US" sz="4400" b="1" dirty="0" err="1" smtClean="0">
                <a:solidFill>
                  <a:srgbClr val="00B0F0"/>
                </a:solidFill>
              </a:rPr>
              <a:t>es</a:t>
            </a:r>
            <a:r>
              <a:rPr lang="en-US" sz="4400" b="1" dirty="0" smtClean="0">
                <a:solidFill>
                  <a:srgbClr val="00B0F0"/>
                </a:solidFill>
              </a:rPr>
              <a:t> mort(e) </a:t>
            </a:r>
            <a:r>
              <a:rPr lang="en-US" sz="4400" b="1" dirty="0" smtClean="0"/>
              <a:t>: you are dead</a:t>
            </a:r>
          </a:p>
          <a:p>
            <a:r>
              <a:rPr lang="en-US" sz="4400" b="1" dirty="0" err="1" smtClean="0">
                <a:solidFill>
                  <a:srgbClr val="00B0F0"/>
                </a:solidFill>
              </a:rPr>
              <a:t>Tu</a:t>
            </a:r>
            <a:r>
              <a:rPr lang="en-US" sz="4400" b="1" dirty="0" smtClean="0">
                <a:solidFill>
                  <a:srgbClr val="00B0F0"/>
                </a:solidFill>
              </a:rPr>
              <a:t> </a:t>
            </a:r>
            <a:r>
              <a:rPr lang="en-US" sz="4400" b="1" dirty="0" err="1" smtClean="0">
                <a:solidFill>
                  <a:srgbClr val="00B0F0"/>
                </a:solidFill>
              </a:rPr>
              <a:t>es</a:t>
            </a:r>
            <a:r>
              <a:rPr lang="en-US" sz="4400" b="1" dirty="0" smtClean="0">
                <a:solidFill>
                  <a:srgbClr val="00B0F0"/>
                </a:solidFill>
              </a:rPr>
              <a:t> vivant(e)</a:t>
            </a:r>
            <a:r>
              <a:rPr lang="en-US" sz="4400" b="1" dirty="0" smtClean="0"/>
              <a:t>: you’re living</a:t>
            </a:r>
          </a:p>
          <a:p>
            <a:r>
              <a:rPr lang="en-US" sz="4400" b="1" dirty="0" err="1" smtClean="0">
                <a:solidFill>
                  <a:srgbClr val="7030A0"/>
                </a:solidFill>
              </a:rPr>
              <a:t>Tu</a:t>
            </a:r>
            <a:r>
              <a:rPr lang="en-US" sz="4400" b="1" dirty="0" smtClean="0">
                <a:solidFill>
                  <a:srgbClr val="7030A0"/>
                </a:solidFill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</a:rPr>
              <a:t>es</a:t>
            </a:r>
            <a:r>
              <a:rPr lang="en-US" sz="4400" b="1" dirty="0" smtClean="0">
                <a:solidFill>
                  <a:srgbClr val="7030A0"/>
                </a:solidFill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</a:rPr>
              <a:t>réel</a:t>
            </a:r>
            <a:r>
              <a:rPr lang="en-US" sz="4400" b="1" dirty="0" smtClean="0">
                <a:solidFill>
                  <a:srgbClr val="7030A0"/>
                </a:solidFill>
              </a:rPr>
              <a:t>(le</a:t>
            </a:r>
            <a:r>
              <a:rPr lang="en-US" sz="4400" b="1" dirty="0" smtClean="0">
                <a:solidFill>
                  <a:srgbClr val="7030A0"/>
                </a:solidFill>
              </a:rPr>
              <a:t>) </a:t>
            </a:r>
            <a:r>
              <a:rPr lang="en-US" sz="4400" b="1" dirty="0" smtClean="0"/>
              <a:t>: you’re real</a:t>
            </a:r>
          </a:p>
          <a:p>
            <a:r>
              <a:rPr lang="en-US" sz="4400" b="1" dirty="0" err="1" smtClean="0">
                <a:solidFill>
                  <a:srgbClr val="7030A0"/>
                </a:solidFill>
              </a:rPr>
              <a:t>Tu</a:t>
            </a:r>
            <a:r>
              <a:rPr lang="en-US" sz="4400" b="1" dirty="0" smtClean="0">
                <a:solidFill>
                  <a:srgbClr val="7030A0"/>
                </a:solidFill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</a:rPr>
              <a:t>es</a:t>
            </a:r>
            <a:r>
              <a:rPr lang="en-US" sz="4400" b="1" dirty="0" smtClean="0">
                <a:solidFill>
                  <a:srgbClr val="7030A0"/>
                </a:solidFill>
              </a:rPr>
              <a:t> fictive(</a:t>
            </a:r>
            <a:r>
              <a:rPr lang="en-US" sz="4400" b="1" dirty="0" err="1" smtClean="0">
                <a:solidFill>
                  <a:srgbClr val="7030A0"/>
                </a:solidFill>
              </a:rPr>
              <a:t>ve</a:t>
            </a:r>
            <a:r>
              <a:rPr lang="en-US" sz="4400" b="1" dirty="0" smtClean="0">
                <a:solidFill>
                  <a:srgbClr val="7030A0"/>
                </a:solidFill>
              </a:rPr>
              <a:t>)</a:t>
            </a:r>
            <a:r>
              <a:rPr lang="en-US" sz="4400" b="1" dirty="0" smtClean="0"/>
              <a:t>: you’re fictional</a:t>
            </a:r>
          </a:p>
          <a:p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52568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37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Your classmates must give you clues until you can guess which famous person you are.  The person can be real, fictional, dead, or alive.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classmates must give you clues until you can guess which famous person you are.  The person van be real, fictional, dead, or alive.</dc:title>
  <dc:creator>Danielle Berndt</dc:creator>
  <cp:lastModifiedBy>Danielle Berndt</cp:lastModifiedBy>
  <cp:revision>4</cp:revision>
  <dcterms:created xsi:type="dcterms:W3CDTF">2016-03-18T15:45:40Z</dcterms:created>
  <dcterms:modified xsi:type="dcterms:W3CDTF">2016-04-04T11:46:27Z</dcterms:modified>
</cp:coreProperties>
</file>